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4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7D96C3-0F28-45F2-932B-FC0F5E65BB5B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9EF0C19-7A6A-4562-981E-8BDFDD73C5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-108520" y="260648"/>
            <a:ext cx="9252519" cy="1152129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Уважаемые родители учащихся первых классов 2019-2020 учебного года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! </a:t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  <a:effectLst/>
              </a:rPr>
            </a:br>
            <a:r>
              <a:rPr lang="ru-RU" sz="2200" dirty="0">
                <a:effectLst/>
              </a:rPr>
              <a:t> 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Для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тех, кто не успел воспользоваться сертификатом ПФДО, продлена возможность его получения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до 31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. 08.2020 года!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971550" y="4541838"/>
            <a:ext cx="249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/>
              <a:t> </a:t>
            </a: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-2892425" y="58959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268760"/>
            <a:ext cx="5688632" cy="1800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Заявление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, согласие на обработку персональных данных, копию свидетельства о рождении, копию СНИЛС, копию паспорта родителя, справка из школы. </a:t>
            </a:r>
          </a:p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Для получения сертификата Вы можете: </a:t>
            </a:r>
          </a:p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Обратиться в МАУ ДО «ДШИ «Гармония» по адресу: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</a:rPr>
              <a:t>пр.Заречный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4а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или по телефону 8 (3452) 47-73-67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91680" y="3268132"/>
            <a:ext cx="2376264" cy="28971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Модульная программа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Бумажные фантазии» включает в себя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</a:p>
          <a:p>
            <a:pPr algn="just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1 месяц курс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бумажной пластики и занятий по декоративно-прикладному искусству  и 1 месяц занятий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по Изобразительному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искусству</a:t>
            </a:r>
          </a:p>
          <a:p>
            <a:pPr algn="just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(2 модуля – 2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месяца) возможна очная /заочная (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дистанционная) форма занятий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88099" y="1268201"/>
            <a:ext cx="2664296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Программы, реализуемые в летний период на базе МАУ ДО «ДШИ «Гармония»</a:t>
            </a:r>
            <a:endParaRPr lang="ru-RU" altLang="ru-RU" sz="16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04166" y="5229200"/>
            <a:ext cx="2976146" cy="15350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Модульная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программа  «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Ритмика и Танец» включает в себя</a:t>
            </a:r>
          </a:p>
          <a:p>
            <a:pPr algn="ctr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1 месяц-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курс Ритмические движения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и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гимнастика,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1 месяц- курс по Д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етскому Эстрадному танцу</a:t>
            </a:r>
          </a:p>
          <a:p>
            <a:pPr algn="ctr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(2 модуля – 2 месяца</a:t>
            </a:r>
            <a:endParaRPr lang="ru-RU" altLang="ru-RU" sz="1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12159" y="2926869"/>
            <a:ext cx="3091149" cy="15554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Модульная программа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Вокально-хоровой ансамбль»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 включает в себя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: 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1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месяц Основы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хорового пения 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и</a:t>
            </a:r>
          </a:p>
          <a:p>
            <a:pPr algn="ctr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1 месяц – Ансамбль и коллективное </a:t>
            </a:r>
            <a:r>
              <a:rPr lang="ru-RU" sz="1200" dirty="0" err="1">
                <a:solidFill>
                  <a:schemeClr val="accent5">
                    <a:lumMod val="75000"/>
                  </a:schemeClr>
                </a:solidFill>
              </a:rPr>
              <a:t>музицирование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.(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2 модуля- 2 месяца)   возможна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очная /заочная (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дистанционная) форма занятий.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859421" y="3384094"/>
            <a:ext cx="361367" cy="1145758"/>
          </a:xfrm>
          <a:prstGeom prst="rightArrow">
            <a:avLst>
              <a:gd name="adj1" fmla="val 50000"/>
              <a:gd name="adj2" fmla="val 201887"/>
            </a:avLst>
          </a:prstGeom>
          <a:solidFill>
            <a:srgbClr val="D4F7F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1026" name="Picture 2" descr="D:\Desktop\Важное\ПФДО\Департамент инфо\Листовки\танцуе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35" y="4833071"/>
            <a:ext cx="1474423" cy="188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esktop\Важное\ПФДО\Департамент инфо\Листовки\рисуем-картинк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0" y="4800598"/>
            <a:ext cx="1532772" cy="178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Стрелка вправо 14"/>
          <p:cNvSpPr/>
          <p:nvPr/>
        </p:nvSpPr>
        <p:spPr>
          <a:xfrm rot="5400000">
            <a:off x="6406742" y="4238197"/>
            <a:ext cx="428601" cy="1217766"/>
          </a:xfrm>
          <a:prstGeom prst="rightArrow">
            <a:avLst>
              <a:gd name="adj1" fmla="val 50000"/>
              <a:gd name="adj2" fmla="val 201887"/>
            </a:avLst>
          </a:prstGeom>
          <a:solidFill>
            <a:srgbClr val="D4F7F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7408504" y="2010004"/>
            <a:ext cx="468717" cy="1343911"/>
          </a:xfrm>
          <a:prstGeom prst="rightArrow">
            <a:avLst>
              <a:gd name="adj1" fmla="val 50000"/>
              <a:gd name="adj2" fmla="val 201887"/>
            </a:avLst>
          </a:prstGeom>
          <a:solidFill>
            <a:srgbClr val="D4F7F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1028" name="Picture 4" descr="D:\Desktop\Важное\ПФДО\Департамент инфо\Листовки\поем-играем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166" y="3268132"/>
            <a:ext cx="1512168" cy="179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21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</TotalTime>
  <Words>129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Уважаемые родители учащихся первых классов 2019-2020 учебного года!   Для тех, кто не успел воспользоваться сертификатом ПФДО, продлена возможность его получения до 31. 08.2020 года!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cp:lastPrinted>2020-06-25T12:13:03Z</cp:lastPrinted>
  <dcterms:created xsi:type="dcterms:W3CDTF">2020-06-25T11:43:49Z</dcterms:created>
  <dcterms:modified xsi:type="dcterms:W3CDTF">2020-06-25T12:13:36Z</dcterms:modified>
</cp:coreProperties>
</file>